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2" r:id="rId5"/>
    <p:sldId id="263" r:id="rId6"/>
    <p:sldId id="266" r:id="rId7"/>
    <p:sldId id="267" r:id="rId8"/>
    <p:sldId id="265" r:id="rId9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A77"/>
    <a:srgbClr val="FDA595"/>
    <a:srgbClr val="AC9C92"/>
    <a:srgbClr val="B4A3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7" autoAdjust="0"/>
    <p:restoredTop sz="94660"/>
  </p:normalViewPr>
  <p:slideViewPr>
    <p:cSldViewPr snapToGrid="0">
      <p:cViewPr varScale="1">
        <p:scale>
          <a:sx n="72" d="100"/>
          <a:sy n="72" d="100"/>
        </p:scale>
        <p:origin x="-6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4961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4919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6845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2690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3361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774059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3634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3713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07370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78515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172889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0BFEE-151A-4617-95E7-FE01B7EBD137}" type="datetimeFigureOut">
              <a:rPr lang="ko-KR" altLang="en-US" smtClean="0"/>
              <a:pPr/>
              <a:t>2015-11-27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48C4E-B9F5-4174-8EAB-A66400554F3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3501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4629" y="427302"/>
            <a:ext cx="10120393" cy="5904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9986" y="2796250"/>
            <a:ext cx="5338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2015</a:t>
            </a:r>
            <a:r>
              <a:rPr lang="ko-KR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년도 취업특강</a:t>
            </a:r>
            <a:endParaRPr lang="ko-KR" alt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08197" y="4637651"/>
            <a:ext cx="57294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일시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 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2015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년 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11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월 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28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일 오후 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1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시 </a:t>
            </a:r>
            <a:r>
              <a:rPr lang="ko-KR" altLang="en-US" sz="2000" dirty="0" err="1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부터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   </a:t>
            </a:r>
          </a:p>
          <a:p>
            <a:pPr algn="ctr"/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주최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 대구대학교 유아특수교육과 학생회 교육부</a:t>
            </a:r>
          </a:p>
          <a:p>
            <a:pPr algn="ctr"/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장소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사범대학 강당</a:t>
            </a:r>
            <a:endParaRPr lang="en-US" altLang="ko-KR" sz="2000" dirty="0" smtClean="0">
              <a:solidFill>
                <a:schemeClr val="tx1">
                  <a:alpha val="1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  <a:p>
            <a:pPr algn="ctr"/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대상</a:t>
            </a:r>
            <a:r>
              <a:rPr lang="en-US" altLang="ko-KR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:</a:t>
            </a:r>
            <a:r>
              <a:rPr lang="ko-KR" altLang="en-US" sz="2000" dirty="0" smtClean="0">
                <a:solidFill>
                  <a:schemeClr val="tx1">
                    <a:alpha val="10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 유아특수교육과 재학생</a:t>
            </a:r>
            <a:endParaRPr lang="en-US" altLang="ko-KR" sz="2000" dirty="0" smtClean="0">
              <a:solidFill>
                <a:schemeClr val="tx1">
                  <a:alpha val="1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ko-KR" altLang="en-US" sz="2000" dirty="0" smtClean="0">
              <a:solidFill>
                <a:schemeClr val="tx1">
                  <a:alpha val="10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휴먼모음T" pitchFamily="18" charset="-127"/>
              <a:ea typeface="휴먼모음T" pitchFamily="18" charset="-127"/>
            </a:endParaRPr>
          </a:p>
          <a:p>
            <a:pPr algn="ctr"/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나무B" pitchFamily="18" charset="-127"/>
              <a:ea typeface="HY나무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29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그림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93073">
            <a:off x="7049706" y="2946319"/>
            <a:ext cx="1549338" cy="1392840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93073">
            <a:off x="5015496" y="1746994"/>
            <a:ext cx="1549338" cy="139284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93073">
            <a:off x="2941528" y="2893308"/>
            <a:ext cx="1549338" cy="13928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073" y="356096"/>
            <a:ext cx="4083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dirty="0" smtClean="0">
                <a:solidFill>
                  <a:srgbClr val="AC9C9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강의일정</a:t>
            </a:r>
            <a:endParaRPr lang="ko-KR" altLang="en-US" sz="4000" b="1" dirty="0">
              <a:solidFill>
                <a:srgbClr val="AC9C9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1955" y="3438474"/>
            <a:ext cx="2103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01.</a:t>
            </a: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09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오지현선배님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임용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1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차 특강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93073">
            <a:off x="851804" y="2005243"/>
            <a:ext cx="1549338" cy="139284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93073">
            <a:off x="9268462" y="1905480"/>
            <a:ext cx="1549338" cy="1392840"/>
          </a:xfrm>
          <a:prstGeom prst="rect">
            <a:avLst/>
          </a:prstGeom>
        </p:spPr>
      </p:pic>
      <p:cxnSp>
        <p:nvCxnSpPr>
          <p:cNvPr id="9" name="직선 연결선 8"/>
          <p:cNvCxnSpPr/>
          <p:nvPr/>
        </p:nvCxnSpPr>
        <p:spPr>
          <a:xfrm>
            <a:off x="2146852" y="2941983"/>
            <a:ext cx="1166191" cy="583095"/>
          </a:xfrm>
          <a:prstGeom prst="line">
            <a:avLst/>
          </a:prstGeom>
          <a:ln w="34925" cap="rnd">
            <a:solidFill>
              <a:srgbClr val="FDA59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rot="10800000" flipV="1">
            <a:off x="4161183" y="2835965"/>
            <a:ext cx="1139684" cy="583095"/>
          </a:xfrm>
          <a:prstGeom prst="line">
            <a:avLst/>
          </a:prstGeom>
          <a:ln w="34925" cap="rnd">
            <a:solidFill>
              <a:srgbClr val="FDA59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rot="10800000">
            <a:off x="6235159" y="2869101"/>
            <a:ext cx="1133051" cy="722239"/>
          </a:xfrm>
          <a:prstGeom prst="line">
            <a:avLst/>
          </a:prstGeom>
          <a:ln w="34925" cap="rnd">
            <a:solidFill>
              <a:srgbClr val="FDA59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rot="10800000" flipV="1">
            <a:off x="8229600" y="2928730"/>
            <a:ext cx="1391476" cy="715617"/>
          </a:xfrm>
          <a:prstGeom prst="line">
            <a:avLst/>
          </a:prstGeom>
          <a:ln w="34925" cap="rnd">
            <a:solidFill>
              <a:srgbClr val="FDA595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09173" y="4492021"/>
            <a:ext cx="2103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02.</a:t>
            </a: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11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이하나선배님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임용</a:t>
            </a:r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2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차 특강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750007" y="3378838"/>
            <a:ext cx="22603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03.</a:t>
            </a:r>
          </a:p>
          <a:p>
            <a:pPr algn="ctr"/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간식 및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쉬는시간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90233" y="4498644"/>
            <a:ext cx="2103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04.</a:t>
            </a: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09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최은경선배님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-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유특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 공립 특강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09972" y="3365585"/>
            <a:ext cx="21036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05.</a:t>
            </a: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04 </a:t>
            </a:r>
            <a:r>
              <a:rPr lang="ko-KR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김재환선배님</a:t>
            </a:r>
            <a:endParaRPr lang="en-US" altLang="ko-K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  <a:p>
            <a:pPr algn="ctr"/>
            <a:r>
              <a:rPr lang="en-US" altLang="ko-K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- </a:t>
            </a:r>
            <a:r>
              <a:rPr lang="ko-K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센터 특강</a:t>
            </a:r>
            <a:endParaRPr lang="ko-KR" alt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74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9119610" y="3967568"/>
            <a:ext cx="2840146" cy="2581114"/>
            <a:chOff x="5013588" y="3497597"/>
            <a:chExt cx="1754236" cy="159424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835025">
              <a:off x="5454867" y="3497597"/>
              <a:ext cx="1312957" cy="1385350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13588" y="4318487"/>
              <a:ext cx="732941" cy="773353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1770519" y="2767792"/>
            <a:ext cx="8658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1. 09 </a:t>
            </a:r>
            <a:r>
              <a:rPr lang="ko-KR" alt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오지현선배님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임용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차 특강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244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9119610" y="3967568"/>
            <a:ext cx="2840146" cy="2581114"/>
            <a:chOff x="5013588" y="3497597"/>
            <a:chExt cx="1754236" cy="159424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835025">
              <a:off x="5454867" y="3497597"/>
              <a:ext cx="1312957" cy="1385350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13588" y="4318487"/>
              <a:ext cx="732941" cy="773353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770518" y="2767792"/>
            <a:ext cx="8566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2. 11 </a:t>
            </a:r>
            <a:r>
              <a:rPr lang="ko-KR" alt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이하나선배님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임용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2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차 특강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60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9119610" y="3967568"/>
            <a:ext cx="2840146" cy="2581114"/>
            <a:chOff x="5013588" y="3497597"/>
            <a:chExt cx="1754236" cy="159424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835025">
              <a:off x="5454867" y="3497597"/>
              <a:ext cx="1312957" cy="1385350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13588" y="4318487"/>
              <a:ext cx="732941" cy="773353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3281248" y="2767792"/>
            <a:ext cx="5001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간식 및 쉬는 시간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1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9119610" y="3967568"/>
            <a:ext cx="2840146" cy="2581114"/>
            <a:chOff x="5013588" y="3497597"/>
            <a:chExt cx="1754236" cy="159424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835025">
              <a:off x="5454867" y="3497597"/>
              <a:ext cx="1312957" cy="1385350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13588" y="4318487"/>
              <a:ext cx="732941" cy="773353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770519" y="2767792"/>
            <a:ext cx="8658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4. 09 </a:t>
            </a:r>
            <a:r>
              <a:rPr lang="ko-KR" alt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최은경선배님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유특공립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특강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1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2"/>
          <p:cNvGrpSpPr/>
          <p:nvPr/>
        </p:nvGrpSpPr>
        <p:grpSpPr>
          <a:xfrm>
            <a:off x="9119610" y="3967568"/>
            <a:ext cx="2840146" cy="2581114"/>
            <a:chOff x="5013588" y="3497597"/>
            <a:chExt cx="1754236" cy="1594243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835025">
              <a:off x="5454867" y="3497597"/>
              <a:ext cx="1312957" cy="1385350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013588" y="4318487"/>
              <a:ext cx="732941" cy="773353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770519" y="2767792"/>
            <a:ext cx="8658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5. 04 </a:t>
            </a:r>
            <a:r>
              <a:rPr lang="ko-KR" alt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김재환선배님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 </a:t>
            </a:r>
            <a:r>
              <a:rPr lang="en-US" altLang="ko-K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- </a:t>
            </a:r>
            <a:r>
              <a:rPr lang="ko-KR" alt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센터 특강</a:t>
            </a:r>
            <a:endParaRPr lang="ko-KR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1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1376" y="480311"/>
            <a:ext cx="10120393" cy="59049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7636" y="3119576"/>
            <a:ext cx="60279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감사합니다</a:t>
            </a:r>
            <a:r>
              <a:rPr lang="en-US" altLang="ko-KR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강B" pitchFamily="18" charset="-127"/>
                <a:ea typeface="HY강B" pitchFamily="18" charset="-127"/>
              </a:rPr>
              <a:t>^^</a:t>
            </a:r>
            <a:endParaRPr lang="ko-KR" altLang="en-US" sz="1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1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84</Words>
  <Application>Microsoft Office PowerPoint</Application>
  <PresentationFormat>사용자 지정</PresentationFormat>
  <Paragraphs>26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Aram</dc:creator>
  <cp:lastModifiedBy>user</cp:lastModifiedBy>
  <cp:revision>11</cp:revision>
  <dcterms:created xsi:type="dcterms:W3CDTF">2015-09-24T16:14:53Z</dcterms:created>
  <dcterms:modified xsi:type="dcterms:W3CDTF">2015-11-26T16:29:37Z</dcterms:modified>
</cp:coreProperties>
</file>