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970" y="-29"/>
      </p:cViewPr>
      <p:guideLst>
        <p:guide orient="horz" pos="2765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03650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972050" y="0"/>
            <a:ext cx="3805238" cy="585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92B9-DA07-478E-AACF-0867CF7275AE}" type="datetimeFigureOut">
              <a:rPr lang="ko-KR" altLang="en-US" smtClean="0"/>
              <a:t>2020-04-29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63675" y="877888"/>
            <a:ext cx="5851525" cy="438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877888" y="5559425"/>
            <a:ext cx="7023100" cy="5267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1117263"/>
            <a:ext cx="3803650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972050" y="11117263"/>
            <a:ext cx="3805238" cy="585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80B8-4562-4FC7-8059-0BE3090F0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3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69" y="466344"/>
            <a:ext cx="5359527" cy="310896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947" y="3633168"/>
            <a:ext cx="6166771" cy="186537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811" y="6116050"/>
            <a:ext cx="6166771" cy="231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04" y="443055"/>
            <a:ext cx="10077974" cy="74980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6513"/>
            <a:ext cx="2287000" cy="146304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000" y="2498312"/>
            <a:ext cx="8966264" cy="14173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687" y="1083135"/>
            <a:ext cx="1007797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39" y="3705749"/>
            <a:ext cx="4922187" cy="185623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35" y="6263640"/>
            <a:ext cx="4886468" cy="172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73582"/>
            <a:ext cx="13072205" cy="38039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59" y="1461611"/>
            <a:ext cx="9392317" cy="65836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46" y="583930"/>
            <a:ext cx="10286143" cy="112471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06" y="6902291"/>
            <a:ext cx="10207133" cy="125272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837" y="2677620"/>
            <a:ext cx="3320701" cy="305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959" y="196167"/>
            <a:ext cx="5431536" cy="164592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004" y="2367010"/>
            <a:ext cx="7074027" cy="118872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580" y="3601307"/>
            <a:ext cx="6989016" cy="11887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47361"/>
            <a:ext cx="11674602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180" y="6104334"/>
            <a:ext cx="6537960" cy="167335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36" y="7667958"/>
            <a:ext cx="10675049" cy="10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20" y="585073"/>
            <a:ext cx="7038737" cy="905256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0" y="1422749"/>
            <a:ext cx="11164110" cy="85953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386" y="4663583"/>
            <a:ext cx="2837212" cy="167335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411" y="4812459"/>
            <a:ext cx="2837212" cy="1088136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461" y="4661583"/>
            <a:ext cx="2837212" cy="138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64" y="4361974"/>
            <a:ext cx="7009448" cy="356616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688" y="-45720"/>
            <a:ext cx="1920240" cy="897026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5808" y="448056"/>
            <a:ext cx="1920240" cy="798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91" y="315182"/>
            <a:ext cx="6998589" cy="24323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20" y="3139250"/>
            <a:ext cx="3827621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93" y="-42862"/>
            <a:ext cx="7741396" cy="353872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082" y="7792260"/>
            <a:ext cx="1904095" cy="105156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299" y="4933474"/>
            <a:ext cx="2317575" cy="6842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9159" y="6098477"/>
            <a:ext cx="2133838" cy="63307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9347" y="6003465"/>
            <a:ext cx="272777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사용자 지정</PresentationFormat>
  <Paragraphs>10</Paragraphs>
  <Slides>10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Presentation</dc:subject>
  <dc:creator>mangoboard.net_4105415</dc:creator>
  <cp:lastModifiedBy>palgong97@naver.com</cp:lastModifiedBy>
  <cp:revision>5</cp:revision>
  <dcterms:created xsi:type="dcterms:W3CDTF">2020-04-24T08:47:13Z</dcterms:created>
  <dcterms:modified xsi:type="dcterms:W3CDTF">2020-04-29T05:30:46Z</dcterms:modified>
</cp:coreProperties>
</file>