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8"/>
  </p:notesMasterIdLst>
  <p:sldIdLst>
    <p:sldId id="257" r:id="rId2"/>
    <p:sldId id="258" r:id="rId3"/>
    <p:sldId id="269" r:id="rId4"/>
    <p:sldId id="261" r:id="rId5"/>
    <p:sldId id="268" r:id="rId6"/>
    <p:sldId id="267" r:id="rId7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516" y="33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png>
</file>

<file path=ppt/media/image3.pn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4DBE850-FF3F-4E87-A428-0C0FB68C750E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75A1260-732E-43FC-9A1B-4725816A55BF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146681667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376306-4B36-43A3-BC5E-E55791905296}" type="slidenum">
              <a:rPr lang="ko-KR" altLang="en-US" smtClean="0"/>
              <a:pPr/>
              <a:t>3</a:t>
            </a:fld>
            <a:endParaRPr lang="ko-KR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376306-4B36-43A3-BC5E-E55791905296}" type="slidenum">
              <a:rPr lang="ko-KR" altLang="en-US" smtClean="0"/>
              <a:pPr/>
              <a:t>4</a:t>
            </a:fld>
            <a:endParaRPr lang="ko-KR" alt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4376306-4B36-43A3-BC5E-E55791905296}" type="slidenum">
              <a:rPr lang="ko-KR" altLang="en-US" smtClean="0"/>
              <a:pPr/>
              <a:t>5</a:t>
            </a:fld>
            <a:endParaRPr lang="ko-KR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14553184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7488218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22796541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0834609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5591783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7438713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24550973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1426414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224535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739951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6981339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5F1AB7E-2782-4142-A9A0-D94A56E19CEC}" type="datetimeFigureOut">
              <a:rPr lang="ko-KR" altLang="en-US" smtClean="0"/>
              <a:pPr/>
              <a:t>2015-06-08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4690C5-D0A8-481A-89E1-F8651A40BA8D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xmlns="" val="37328640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" name="그룹 10"/>
          <p:cNvGrpSpPr/>
          <p:nvPr/>
        </p:nvGrpSpPr>
        <p:grpSpPr>
          <a:xfrm>
            <a:off x="-4059" y="3282071"/>
            <a:ext cx="9148057" cy="3584651"/>
            <a:chOff x="-4059" y="3282071"/>
            <a:chExt cx="9148057" cy="3584651"/>
          </a:xfrm>
        </p:grpSpPr>
        <p:pic>
          <p:nvPicPr>
            <p:cNvPr id="12" name="그림 11" descr="stockvault-color-pencils134257.jpg"/>
            <p:cNvPicPr>
              <a:picLocks noChangeAspect="1"/>
            </p:cNvPicPr>
            <p:nvPr/>
          </p:nvPicPr>
          <p:blipFill rotWithShape="1">
            <a:blip r:embed="rId2" cstate="print">
              <a:clrChange>
                <a:clrFrom>
                  <a:srgbClr val="EFEBF9"/>
                </a:clrFrom>
                <a:clrTo>
                  <a:srgbClr val="EFEBF9">
                    <a:alpha val="0"/>
                  </a:srgbClr>
                </a:clrTo>
              </a:clrChange>
            </a:blip>
            <a:srcRect l="781"/>
            <a:stretch/>
          </p:blipFill>
          <p:spPr>
            <a:xfrm>
              <a:off x="-4059" y="3282071"/>
              <a:ext cx="9148057" cy="3573016"/>
            </a:xfrm>
            <a:prstGeom prst="rect">
              <a:avLst/>
            </a:prstGeom>
          </p:spPr>
        </p:pic>
        <p:pic>
          <p:nvPicPr>
            <p:cNvPr id="13" name="그림 12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4788024" y="5301207"/>
              <a:ext cx="411803" cy="1553880"/>
            </a:xfrm>
            <a:prstGeom prst="rect">
              <a:avLst/>
            </a:prstGeom>
          </p:spPr>
        </p:pic>
        <p:pic>
          <p:nvPicPr>
            <p:cNvPr id="14" name="그림 13"/>
            <p:cNvPicPr>
              <a:picLocks noChangeAspect="1"/>
            </p:cNvPicPr>
            <p:nvPr/>
          </p:nvPicPr>
          <p:blipFill rotWithShape="1">
            <a:blip r:embed="rId4" cstate="print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rcRect l="13560" r="12963"/>
            <a:stretch/>
          </p:blipFill>
          <p:spPr>
            <a:xfrm>
              <a:off x="7185788" y="5714594"/>
              <a:ext cx="382555" cy="1152128"/>
            </a:xfrm>
            <a:prstGeom prst="rect">
              <a:avLst/>
            </a:prstGeom>
          </p:spPr>
        </p:pic>
      </p:grpSp>
      <p:sp>
        <p:nvSpPr>
          <p:cNvPr id="4" name="직사각형 3"/>
          <p:cNvSpPr/>
          <p:nvPr/>
        </p:nvSpPr>
        <p:spPr>
          <a:xfrm>
            <a:off x="2357422" y="1714488"/>
            <a:ext cx="4636505" cy="1714512"/>
          </a:xfrm>
          <a:prstGeom prst="rect">
            <a:avLst/>
          </a:prstGeom>
          <a:solidFill>
            <a:schemeClr val="accent6">
              <a:lumMod val="75000"/>
              <a:alpha val="8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40" name="TextBox 39"/>
          <p:cNvSpPr txBox="1"/>
          <p:nvPr/>
        </p:nvSpPr>
        <p:spPr>
          <a:xfrm>
            <a:off x="2500298" y="2285992"/>
            <a:ext cx="457203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800" dirty="0" err="1" smtClean="0">
                <a:ln w="76200">
                  <a:solidFill>
                    <a:schemeClr val="bg1">
                      <a:alpha val="0"/>
                    </a:schemeClr>
                  </a:solidFill>
                </a:ln>
                <a:solidFill>
                  <a:schemeClr val="bg1"/>
                </a:solidFill>
                <a:latin typeface="HY견고딕" pitchFamily="18" charset="-127"/>
                <a:ea typeface="HY견고딕" pitchFamily="18" charset="-127"/>
              </a:rPr>
              <a:t>교생실습평가회</a:t>
            </a:r>
            <a:endParaRPr lang="ko-KR" altLang="en-US" sz="4800" dirty="0">
              <a:ln w="76200">
                <a:solidFill>
                  <a:schemeClr val="bg1">
                    <a:alpha val="0"/>
                  </a:schemeClr>
                </a:solidFill>
              </a:ln>
              <a:solidFill>
                <a:schemeClr val="bg1"/>
              </a:solidFill>
              <a:latin typeface="HY견고딕" pitchFamily="18" charset="-127"/>
              <a:ea typeface="HY견고딕" pitchFamily="18" charset="-127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3929058" y="1857364"/>
            <a:ext cx="1714512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2400" b="1" dirty="0" smtClean="0">
                <a:ln>
                  <a:solidFill>
                    <a:schemeClr val="bg1">
                      <a:alpha val="0"/>
                    </a:schemeClr>
                  </a:solidFill>
                </a:ln>
                <a:latin typeface="HY울릉도B" pitchFamily="18" charset="-127"/>
                <a:ea typeface="HY울릉도B" pitchFamily="18" charset="-127"/>
              </a:rPr>
              <a:t>2015</a:t>
            </a:r>
            <a:r>
              <a:rPr lang="ko-KR" altLang="en-US" sz="2400" b="1" dirty="0" smtClean="0">
                <a:ln>
                  <a:solidFill>
                    <a:schemeClr val="bg1">
                      <a:alpha val="0"/>
                    </a:schemeClr>
                  </a:solidFill>
                </a:ln>
                <a:latin typeface="HY울릉도B" pitchFamily="18" charset="-127"/>
                <a:ea typeface="HY울릉도B" pitchFamily="18" charset="-127"/>
              </a:rPr>
              <a:t>년도</a:t>
            </a:r>
            <a:endParaRPr lang="ko-KR" altLang="en-US" sz="2400" b="1" dirty="0">
              <a:ln>
                <a:solidFill>
                  <a:schemeClr val="bg1">
                    <a:alpha val="0"/>
                  </a:schemeClr>
                </a:solidFill>
              </a:ln>
              <a:latin typeface="HY울릉도B" pitchFamily="18" charset="-127"/>
              <a:ea typeface="HY울릉도B" pitchFamily="18" charset="-127"/>
            </a:endParaRPr>
          </a:p>
        </p:txBody>
      </p:sp>
      <p:sp>
        <p:nvSpPr>
          <p:cNvPr id="42" name="TextBox 41"/>
          <p:cNvSpPr txBox="1"/>
          <p:nvPr/>
        </p:nvSpPr>
        <p:spPr>
          <a:xfrm>
            <a:off x="2294417" y="3714752"/>
            <a:ext cx="4756430" cy="107721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just"/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일시</a:t>
            </a:r>
            <a:r>
              <a:rPr lang="en-US" altLang="ko-KR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: 2015</a:t>
            </a:r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년 </a:t>
            </a:r>
            <a:r>
              <a:rPr lang="en-US" altLang="ko-KR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6</a:t>
            </a:r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월 </a:t>
            </a:r>
            <a:r>
              <a:rPr lang="en-US" altLang="ko-KR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9</a:t>
            </a:r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일 화요일 오후 </a:t>
            </a:r>
            <a:r>
              <a:rPr lang="en-US" altLang="ko-KR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5</a:t>
            </a:r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시 </a:t>
            </a:r>
            <a:r>
              <a:rPr lang="en-US" altLang="ko-KR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20</a:t>
            </a:r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분 </a:t>
            </a:r>
            <a:r>
              <a:rPr lang="ko-KR" altLang="en-US" sz="1600" b="1" dirty="0" err="1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부터</a:t>
            </a:r>
            <a:endParaRPr lang="en-US" altLang="ko-KR" sz="1600" b="1" dirty="0" smtClean="0">
              <a:ln>
                <a:solidFill>
                  <a:schemeClr val="tx1">
                    <a:alpha val="44000"/>
                  </a:schemeClr>
                </a:solidFill>
              </a:ln>
              <a:latin typeface="+mn-ea"/>
            </a:endParaRPr>
          </a:p>
          <a:p>
            <a:pPr algn="just"/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장소</a:t>
            </a:r>
            <a:r>
              <a:rPr lang="en-US" altLang="ko-KR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: </a:t>
            </a:r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범</a:t>
            </a:r>
            <a:r>
              <a:rPr lang="en-US" altLang="ko-KR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1-214</a:t>
            </a:r>
            <a:endParaRPr lang="en-US" altLang="ko-KR" sz="1600" b="1" dirty="0" smtClean="0">
              <a:ln>
                <a:solidFill>
                  <a:schemeClr val="tx1">
                    <a:alpha val="44000"/>
                  </a:schemeClr>
                </a:solidFill>
              </a:ln>
              <a:latin typeface="+mn-ea"/>
            </a:endParaRPr>
          </a:p>
          <a:p>
            <a:pPr algn="just"/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주최</a:t>
            </a:r>
            <a:r>
              <a:rPr lang="en-US" altLang="ko-KR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: </a:t>
            </a:r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유아특수교육과 학생회 교육부</a:t>
            </a:r>
            <a:endParaRPr lang="en-US" altLang="ko-KR" sz="1600" b="1" dirty="0" smtClean="0">
              <a:ln>
                <a:solidFill>
                  <a:schemeClr val="tx1">
                    <a:alpha val="44000"/>
                  </a:schemeClr>
                </a:solidFill>
              </a:ln>
              <a:latin typeface="+mn-ea"/>
            </a:endParaRPr>
          </a:p>
          <a:p>
            <a:pPr algn="just"/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대상</a:t>
            </a:r>
            <a:r>
              <a:rPr lang="en-US" altLang="ko-KR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: </a:t>
            </a:r>
            <a:r>
              <a:rPr lang="ko-KR" altLang="en-US" sz="1600" b="1" dirty="0" smtClean="0">
                <a:ln>
                  <a:solidFill>
                    <a:schemeClr val="tx1">
                      <a:alpha val="44000"/>
                    </a:schemeClr>
                  </a:solidFill>
                </a:ln>
                <a:latin typeface="+mn-ea"/>
              </a:rPr>
              <a:t>유아특수교육과 재학생</a:t>
            </a:r>
            <a:endParaRPr lang="en-US" altLang="ko-KR" sz="1600" b="1" dirty="0">
              <a:ln>
                <a:solidFill>
                  <a:schemeClr val="tx1">
                    <a:alpha val="44000"/>
                  </a:schemeClr>
                </a:solidFill>
              </a:ln>
              <a:latin typeface="+mn-ea"/>
            </a:endParaRPr>
          </a:p>
        </p:txBody>
      </p:sp>
      <p:cxnSp>
        <p:nvCxnSpPr>
          <p:cNvPr id="15" name="직선 연결선 14"/>
          <p:cNvCxnSpPr/>
          <p:nvPr/>
        </p:nvCxnSpPr>
        <p:spPr>
          <a:xfrm flipV="1">
            <a:off x="6973884" y="2952937"/>
            <a:ext cx="0" cy="2492287"/>
          </a:xfrm>
          <a:prstGeom prst="line">
            <a:avLst/>
          </a:prstGeom>
          <a:ln>
            <a:solidFill>
              <a:schemeClr val="accent6">
                <a:lumMod val="75000"/>
              </a:schemeClr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1304585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6" name="그룹 25"/>
          <p:cNvGrpSpPr/>
          <p:nvPr/>
        </p:nvGrpSpPr>
        <p:grpSpPr>
          <a:xfrm>
            <a:off x="0" y="3357562"/>
            <a:ext cx="9148057" cy="3584651"/>
            <a:chOff x="-4059" y="3282071"/>
            <a:chExt cx="9148057" cy="3584651"/>
          </a:xfrm>
        </p:grpSpPr>
        <p:pic>
          <p:nvPicPr>
            <p:cNvPr id="6" name="그림 5" descr="stockvault-color-pencils134257.jpg"/>
            <p:cNvPicPr>
              <a:picLocks noChangeAspect="1"/>
            </p:cNvPicPr>
            <p:nvPr/>
          </p:nvPicPr>
          <p:blipFill rotWithShape="1">
            <a:blip r:embed="rId2" cstate="print">
              <a:clrChange>
                <a:clrFrom>
                  <a:srgbClr val="EFEBF9"/>
                </a:clrFrom>
                <a:clrTo>
                  <a:srgbClr val="EFEBF9">
                    <a:alpha val="0"/>
                  </a:srgbClr>
                </a:clrTo>
              </a:clrChange>
            </a:blip>
            <a:srcRect l="781"/>
            <a:stretch/>
          </p:blipFill>
          <p:spPr>
            <a:xfrm>
              <a:off x="-4059" y="3282071"/>
              <a:ext cx="9148057" cy="3573016"/>
            </a:xfrm>
            <a:prstGeom prst="rect">
              <a:avLst/>
            </a:prstGeom>
          </p:spPr>
        </p:pic>
        <p:pic>
          <p:nvPicPr>
            <p:cNvPr id="24" name="그림 23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4788024" y="5301207"/>
              <a:ext cx="411803" cy="1553880"/>
            </a:xfrm>
            <a:prstGeom prst="rect">
              <a:avLst/>
            </a:prstGeom>
          </p:spPr>
        </p:pic>
        <p:pic>
          <p:nvPicPr>
            <p:cNvPr id="25" name="그림 24"/>
            <p:cNvPicPr>
              <a:picLocks noChangeAspect="1"/>
            </p:cNvPicPr>
            <p:nvPr/>
          </p:nvPicPr>
          <p:blipFill rotWithShape="1">
            <a:blip r:embed="rId4" cstate="print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rcRect l="13560" r="12963"/>
            <a:stretch/>
          </p:blipFill>
          <p:spPr>
            <a:xfrm>
              <a:off x="7185788" y="5714594"/>
              <a:ext cx="382555" cy="1152128"/>
            </a:xfrm>
            <a:prstGeom prst="rect">
              <a:avLst/>
            </a:prstGeom>
          </p:spPr>
        </p:pic>
      </p:grpSp>
      <p:cxnSp>
        <p:nvCxnSpPr>
          <p:cNvPr id="7" name="직선 연결선 6"/>
          <p:cNvCxnSpPr/>
          <p:nvPr/>
        </p:nvCxnSpPr>
        <p:spPr>
          <a:xfrm flipV="1">
            <a:off x="1412979" y="2060848"/>
            <a:ext cx="0" cy="2492287"/>
          </a:xfrm>
          <a:prstGeom prst="line">
            <a:avLst/>
          </a:prstGeom>
          <a:ln>
            <a:solidFill>
              <a:srgbClr val="FF99CC"/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1" name="그룹 10"/>
          <p:cNvGrpSpPr/>
          <p:nvPr/>
        </p:nvGrpSpPr>
        <p:grpSpPr>
          <a:xfrm>
            <a:off x="1412984" y="1638130"/>
            <a:ext cx="1587380" cy="790738"/>
            <a:chOff x="3602024" y="332656"/>
            <a:chExt cx="1268487" cy="432048"/>
          </a:xfrm>
        </p:grpSpPr>
        <p:sp>
          <p:nvSpPr>
            <p:cNvPr id="9" name="직사각형 8"/>
            <p:cNvSpPr/>
            <p:nvPr/>
          </p:nvSpPr>
          <p:spPr>
            <a:xfrm>
              <a:off x="3602024" y="332656"/>
              <a:ext cx="1259632" cy="432048"/>
            </a:xfrm>
            <a:prstGeom prst="rect">
              <a:avLst/>
            </a:prstGeom>
            <a:solidFill>
              <a:srgbClr val="FF99CC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0" name="TextBox 9"/>
            <p:cNvSpPr txBox="1"/>
            <p:nvPr/>
          </p:nvSpPr>
          <p:spPr>
            <a:xfrm>
              <a:off x="3615463" y="413410"/>
              <a:ext cx="1255048" cy="28588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</a:rPr>
                <a:t>3.</a:t>
              </a:r>
              <a:endParaRPr lang="en-US" altLang="ko-KR" sz="1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</a:endParaRPr>
            </a:p>
            <a:p>
              <a:r>
                <a:rPr lang="en-US" altLang="ko-KR" sz="1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</a:rPr>
                <a:t>10 </a:t>
              </a:r>
              <a:r>
                <a:rPr lang="ko-KR" altLang="en-US" sz="1400" b="1" dirty="0" err="1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</a:rPr>
                <a:t>김나애선배님</a:t>
              </a:r>
              <a:endParaRPr lang="ko-KR" altLang="en-US" sz="1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</a:endParaRPr>
            </a:p>
          </p:txBody>
        </p:sp>
      </p:grpSp>
      <p:grpSp>
        <p:nvGrpSpPr>
          <p:cNvPr id="14" name="그룹 13"/>
          <p:cNvGrpSpPr/>
          <p:nvPr/>
        </p:nvGrpSpPr>
        <p:grpSpPr>
          <a:xfrm>
            <a:off x="2592286" y="3212976"/>
            <a:ext cx="1583680" cy="716090"/>
            <a:chOff x="4861657" y="332656"/>
            <a:chExt cx="1348197" cy="432048"/>
          </a:xfrm>
        </p:grpSpPr>
        <p:sp>
          <p:nvSpPr>
            <p:cNvPr id="12" name="직사각형 11"/>
            <p:cNvSpPr/>
            <p:nvPr/>
          </p:nvSpPr>
          <p:spPr>
            <a:xfrm>
              <a:off x="4861657" y="332656"/>
              <a:ext cx="1320447" cy="432048"/>
            </a:xfrm>
            <a:prstGeom prst="rect">
              <a:avLst/>
            </a:prstGeom>
            <a:solidFill>
              <a:srgbClr val="00B0F0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3" name="TextBox 12"/>
            <p:cNvSpPr txBox="1"/>
            <p:nvPr/>
          </p:nvSpPr>
          <p:spPr>
            <a:xfrm>
              <a:off x="4904978" y="376789"/>
              <a:ext cx="1304876" cy="31568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altLang="ko-KR" sz="1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</a:rPr>
                <a:t>2.</a:t>
              </a:r>
            </a:p>
            <a:p>
              <a:r>
                <a:rPr lang="en-US" altLang="ko-KR" sz="1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</a:rPr>
                <a:t>12 </a:t>
              </a:r>
              <a:r>
                <a:rPr lang="ko-KR" altLang="en-US" sz="1400" b="1" dirty="0" err="1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</a:rPr>
                <a:t>정미화선배님</a:t>
              </a:r>
              <a:endParaRPr lang="ko-KR" altLang="en-US" sz="1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</a:endParaRPr>
            </a:p>
          </p:txBody>
        </p:sp>
      </p:grpSp>
      <p:grpSp>
        <p:nvGrpSpPr>
          <p:cNvPr id="20" name="그룹 19"/>
          <p:cNvGrpSpPr/>
          <p:nvPr/>
        </p:nvGrpSpPr>
        <p:grpSpPr>
          <a:xfrm>
            <a:off x="4968551" y="2492896"/>
            <a:ext cx="1746589" cy="721790"/>
            <a:chOff x="6119868" y="332656"/>
            <a:chExt cx="1382829" cy="432048"/>
          </a:xfrm>
        </p:grpSpPr>
        <p:sp>
          <p:nvSpPr>
            <p:cNvPr id="18" name="직사각형 17"/>
            <p:cNvSpPr/>
            <p:nvPr/>
          </p:nvSpPr>
          <p:spPr>
            <a:xfrm>
              <a:off x="6119868" y="332656"/>
              <a:ext cx="1259632" cy="432048"/>
            </a:xfrm>
            <a:prstGeom prst="rect">
              <a:avLst/>
            </a:prstGeom>
            <a:solidFill>
              <a:srgbClr val="7030A0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9" name="TextBox 18"/>
            <p:cNvSpPr txBox="1"/>
            <p:nvPr/>
          </p:nvSpPr>
          <p:spPr>
            <a:xfrm>
              <a:off x="6147526" y="379853"/>
              <a:ext cx="1355171" cy="3131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1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</a:rPr>
                <a:t>1.</a:t>
              </a:r>
              <a:endParaRPr lang="en-US" altLang="ko-KR" sz="1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</a:endParaRPr>
            </a:p>
            <a:p>
              <a:r>
                <a:rPr lang="en-US" altLang="ko-KR" sz="1400" b="1" dirty="0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</a:rPr>
                <a:t>12 </a:t>
              </a:r>
              <a:r>
                <a:rPr lang="ko-KR" altLang="en-US" sz="1400" b="1" dirty="0" err="1" smtClean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  <a:latin typeface="+mn-ea"/>
                </a:rPr>
                <a:t>김신영선배님</a:t>
              </a:r>
              <a:endParaRPr lang="ko-KR" altLang="en-US" sz="1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+mn-ea"/>
              </a:endParaRPr>
            </a:p>
          </p:txBody>
        </p:sp>
      </p:grpSp>
      <p:grpSp>
        <p:nvGrpSpPr>
          <p:cNvPr id="23" name="그룹 22"/>
          <p:cNvGrpSpPr/>
          <p:nvPr/>
        </p:nvGrpSpPr>
        <p:grpSpPr>
          <a:xfrm>
            <a:off x="7344816" y="3068960"/>
            <a:ext cx="1442026" cy="788668"/>
            <a:chOff x="7379500" y="332656"/>
            <a:chExt cx="1259632" cy="432048"/>
          </a:xfrm>
        </p:grpSpPr>
        <p:sp>
          <p:nvSpPr>
            <p:cNvPr id="21" name="직사각형 20"/>
            <p:cNvSpPr/>
            <p:nvPr/>
          </p:nvSpPr>
          <p:spPr>
            <a:xfrm>
              <a:off x="7379500" y="332656"/>
              <a:ext cx="1259632" cy="432048"/>
            </a:xfrm>
            <a:prstGeom prst="rect">
              <a:avLst/>
            </a:prstGeom>
            <a:solidFill>
              <a:srgbClr val="FFC000"/>
            </a:solidFill>
            <a:ln w="3175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2" name="TextBox 21"/>
            <p:cNvSpPr txBox="1"/>
            <p:nvPr/>
          </p:nvSpPr>
          <p:spPr>
            <a:xfrm>
              <a:off x="7515892" y="373352"/>
              <a:ext cx="967852" cy="354073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ko-KR" altLang="en-US" sz="3600" b="1" dirty="0" smtClean="0">
                  <a:solidFill>
                    <a:schemeClr val="bg1"/>
                  </a:solidFill>
                  <a:latin typeface="+mn-ea"/>
                </a:rPr>
                <a:t>목차</a:t>
              </a:r>
            </a:p>
          </p:txBody>
        </p:sp>
      </p:grpSp>
      <p:cxnSp>
        <p:nvCxnSpPr>
          <p:cNvPr id="31" name="직선 연결선 30"/>
          <p:cNvCxnSpPr>
            <a:endCxn id="12" idx="1"/>
          </p:cNvCxnSpPr>
          <p:nvPr/>
        </p:nvCxnSpPr>
        <p:spPr>
          <a:xfrm rot="5400000" flipH="1" flipV="1">
            <a:off x="1837637" y="4323845"/>
            <a:ext cx="1507475" cy="1828"/>
          </a:xfrm>
          <a:prstGeom prst="line">
            <a:avLst/>
          </a:prstGeom>
          <a:ln>
            <a:solidFill>
              <a:srgbClr val="00B0F0"/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직선 연결선 35"/>
          <p:cNvCxnSpPr/>
          <p:nvPr/>
        </p:nvCxnSpPr>
        <p:spPr>
          <a:xfrm flipV="1">
            <a:off x="4970039" y="2876986"/>
            <a:ext cx="0" cy="2492287"/>
          </a:xfrm>
          <a:prstGeom prst="line">
            <a:avLst/>
          </a:prstGeom>
          <a:ln>
            <a:solidFill>
              <a:srgbClr val="7030A0"/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직선 연결선 42"/>
          <p:cNvCxnSpPr/>
          <p:nvPr/>
        </p:nvCxnSpPr>
        <p:spPr>
          <a:xfrm flipH="1" flipV="1">
            <a:off x="7344816" y="3429000"/>
            <a:ext cx="30421" cy="2334890"/>
          </a:xfrm>
          <a:prstGeom prst="line">
            <a:avLst/>
          </a:prstGeom>
          <a:ln>
            <a:solidFill>
              <a:srgbClr val="FFC000"/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7" name="TextBox 36"/>
          <p:cNvSpPr txBox="1"/>
          <p:nvPr/>
        </p:nvSpPr>
        <p:spPr>
          <a:xfrm>
            <a:off x="1357290" y="2428868"/>
            <a:ext cx="17027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대구세명학교</a:t>
            </a:r>
            <a:endParaRPr lang="ko-KR" altLang="en-US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8" name="TextBox 37"/>
          <p:cNvSpPr txBox="1"/>
          <p:nvPr/>
        </p:nvSpPr>
        <p:spPr>
          <a:xfrm>
            <a:off x="2571736" y="3929066"/>
            <a:ext cx="170271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부산은애학교</a:t>
            </a:r>
            <a:endParaRPr lang="ko-KR" altLang="en-US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9" name="TextBox 38"/>
          <p:cNvSpPr txBox="1"/>
          <p:nvPr/>
        </p:nvSpPr>
        <p:spPr>
          <a:xfrm>
            <a:off x="4929190" y="3214686"/>
            <a:ext cx="147187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ko-KR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성모유치원</a:t>
            </a:r>
            <a:endParaRPr lang="ko-KR" altLang="en-US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xmlns="" val="7094045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500"/>
                            </p:stCondLst>
                            <p:childTnLst>
                              <p:par>
                                <p:cTn id="9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" fill="hold">
                            <p:stCondLst>
                              <p:cond delay="1000"/>
                            </p:stCondLst>
                            <p:childTnLst>
                              <p:par>
                                <p:cTn id="1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5" dur="500"/>
                                        <p:tgtEl>
                                          <p:spTgt spid="3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1500"/>
                            </p:stCondLst>
                            <p:childTnLst>
                              <p:par>
                                <p:cTn id="17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9" dur="500"/>
                                        <p:tgtEl>
                                          <p:spTgt spid="4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양쪽 모서리가 둥근 사각형 18"/>
          <p:cNvSpPr/>
          <p:nvPr/>
        </p:nvSpPr>
        <p:spPr>
          <a:xfrm>
            <a:off x="571472" y="2214554"/>
            <a:ext cx="8176422" cy="1357322"/>
          </a:xfrm>
          <a:prstGeom prst="round2SameRect">
            <a:avLst>
              <a:gd name="adj1" fmla="val 0"/>
              <a:gd name="adj2" fmla="val 0"/>
            </a:avLst>
          </a:prstGeom>
          <a:solidFill>
            <a:srgbClr val="7030A0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 algn="ctr">
              <a:buAutoNum type="arabicPeriod"/>
            </a:pPr>
            <a:r>
              <a:rPr lang="en-US" altLang="ko-KR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12 </a:t>
            </a:r>
            <a:r>
              <a:rPr lang="ko-KR" alt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김신영 선배님</a:t>
            </a:r>
            <a:endParaRPr lang="en-US" altLang="ko-KR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 algn="ctr"/>
            <a:r>
              <a:rPr lang="en-US" altLang="ko-KR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성모유치원</a:t>
            </a:r>
            <a:endParaRPr lang="ko-KR" alt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5" name="그림 4" descr="stockvault-multicolor-crayons127749.jpg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1" y="3749902"/>
            <a:ext cx="2071670" cy="31080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151156378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 build="allAtOnce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양쪽 모서리가 둥근 사각형 18"/>
          <p:cNvSpPr/>
          <p:nvPr/>
        </p:nvSpPr>
        <p:spPr>
          <a:xfrm>
            <a:off x="571472" y="2214554"/>
            <a:ext cx="8176422" cy="1357322"/>
          </a:xfrm>
          <a:prstGeom prst="round2SameRect">
            <a:avLst>
              <a:gd name="adj1" fmla="val 0"/>
              <a:gd name="adj2" fmla="val 0"/>
            </a:avLst>
          </a:prstGeom>
          <a:solidFill>
            <a:srgbClr val="00B0F0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 algn="ctr"/>
            <a:r>
              <a:rPr lang="en-US" altLang="ko-KR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 </a:t>
            </a:r>
            <a:r>
              <a:rPr lang="en-US" altLang="ko-KR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12 </a:t>
            </a:r>
            <a:r>
              <a:rPr lang="ko-KR" alt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정미화 선배님</a:t>
            </a:r>
            <a:endParaRPr lang="en-US" altLang="ko-KR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 algn="ctr"/>
            <a:r>
              <a:rPr lang="en-US" altLang="ko-KR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부산은애학교</a:t>
            </a:r>
            <a:endParaRPr lang="ko-KR" alt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5" name="그림 4" descr="stockvault-multicolor-crayons127749.jpg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1" y="3749902"/>
            <a:ext cx="2071670" cy="31080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40632442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 build="allAtOnce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양쪽 모서리가 둥근 사각형 18"/>
          <p:cNvSpPr/>
          <p:nvPr/>
        </p:nvSpPr>
        <p:spPr>
          <a:xfrm>
            <a:off x="571472" y="2214554"/>
            <a:ext cx="8176422" cy="1357322"/>
          </a:xfrm>
          <a:prstGeom prst="round2SameRect">
            <a:avLst>
              <a:gd name="adj1" fmla="val 0"/>
              <a:gd name="adj2" fmla="val 0"/>
            </a:avLst>
          </a:prstGeom>
          <a:solidFill>
            <a:srgbClr val="FF99CC"/>
          </a:solidFill>
          <a:ln w="31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342900" indent="-342900" algn="ctr"/>
            <a:r>
              <a:rPr lang="en-US" altLang="ko-KR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3. </a:t>
            </a:r>
            <a:r>
              <a:rPr lang="en-US" altLang="ko-KR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10 </a:t>
            </a:r>
            <a:r>
              <a:rPr lang="ko-KR" altLang="en-US" sz="28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김나애</a:t>
            </a:r>
            <a:r>
              <a:rPr lang="ko-KR" alt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선배님</a:t>
            </a:r>
            <a:endParaRPr lang="en-US" altLang="ko-KR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42900" indent="-342900" algn="ctr"/>
            <a:r>
              <a:rPr lang="en-US" altLang="ko-KR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 </a:t>
            </a:r>
            <a:r>
              <a:rPr lang="ko-KR" altLang="en-US" sz="28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대구세명학교</a:t>
            </a:r>
            <a:endParaRPr lang="ko-KR" alt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5" name="그림 4" descr="stockvault-multicolor-crayons127749.jpg"/>
          <p:cNvPicPr>
            <a:picLocks noChangeAspect="1"/>
          </p:cNvPicPr>
          <p:nvPr/>
        </p:nvPicPr>
        <p:blipFill>
          <a:blip r:embed="rId3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1" y="3749902"/>
            <a:ext cx="2071670" cy="310809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xmlns="" val="22428222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">
                                            <p:bg/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3" presetID="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" dur="500" fill="hold"/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" dur="500" fill="hold"/>
                                        <p:tgtEl>
                                          <p:spTgt spid="1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" grpId="0" build="allAtOnce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그룹 15"/>
          <p:cNvGrpSpPr/>
          <p:nvPr/>
        </p:nvGrpSpPr>
        <p:grpSpPr>
          <a:xfrm>
            <a:off x="-4059" y="3282071"/>
            <a:ext cx="9148057" cy="3584651"/>
            <a:chOff x="-4059" y="3282071"/>
            <a:chExt cx="9148057" cy="3584651"/>
          </a:xfrm>
        </p:grpSpPr>
        <p:pic>
          <p:nvPicPr>
            <p:cNvPr id="17" name="그림 16" descr="stockvault-color-pencils134257.jpg"/>
            <p:cNvPicPr>
              <a:picLocks noChangeAspect="1"/>
            </p:cNvPicPr>
            <p:nvPr/>
          </p:nvPicPr>
          <p:blipFill rotWithShape="1">
            <a:blip r:embed="rId2" cstate="print">
              <a:clrChange>
                <a:clrFrom>
                  <a:srgbClr val="EFEBF9"/>
                </a:clrFrom>
                <a:clrTo>
                  <a:srgbClr val="EFEBF9">
                    <a:alpha val="0"/>
                  </a:srgbClr>
                </a:clrTo>
              </a:clrChange>
            </a:blip>
            <a:srcRect l="781"/>
            <a:stretch/>
          </p:blipFill>
          <p:spPr>
            <a:xfrm>
              <a:off x="-4059" y="3282071"/>
              <a:ext cx="9148057" cy="3573016"/>
            </a:xfrm>
            <a:prstGeom prst="rect">
              <a:avLst/>
            </a:prstGeom>
          </p:spPr>
        </p:pic>
        <p:pic>
          <p:nvPicPr>
            <p:cNvPr id="18" name="그림 17"/>
            <p:cNvPicPr>
              <a:picLocks noChangeAspect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tretch>
              <a:fillRect/>
            </a:stretch>
          </p:blipFill>
          <p:spPr>
            <a:xfrm>
              <a:off x="4788024" y="5301207"/>
              <a:ext cx="411803" cy="1553880"/>
            </a:xfrm>
            <a:prstGeom prst="rect">
              <a:avLst/>
            </a:prstGeom>
          </p:spPr>
        </p:pic>
        <p:pic>
          <p:nvPicPr>
            <p:cNvPr id="19" name="그림 18"/>
            <p:cNvPicPr>
              <a:picLocks noChangeAspect="1"/>
            </p:cNvPicPr>
            <p:nvPr/>
          </p:nvPicPr>
          <p:blipFill rotWithShape="1">
            <a:blip r:embed="rId4" cstate="print">
              <a:extLst>
                <a:ext uri="{28A0092B-C50C-407E-A947-70E740481C1C}">
                  <a14:useLocalDpi xmlns:a14="http://schemas.microsoft.com/office/drawing/2010/main" xmlns="" val="0"/>
                </a:ext>
              </a:extLst>
            </a:blip>
            <a:srcRect l="13560" r="12963"/>
            <a:stretch/>
          </p:blipFill>
          <p:spPr>
            <a:xfrm>
              <a:off x="7185788" y="5714594"/>
              <a:ext cx="382555" cy="1152128"/>
            </a:xfrm>
            <a:prstGeom prst="rect">
              <a:avLst/>
            </a:prstGeom>
          </p:spPr>
        </p:pic>
      </p:grpSp>
      <p:sp>
        <p:nvSpPr>
          <p:cNvPr id="7" name="TextBox 6"/>
          <p:cNvSpPr txBox="1"/>
          <p:nvPr/>
        </p:nvSpPr>
        <p:spPr>
          <a:xfrm>
            <a:off x="3786182" y="2357430"/>
            <a:ext cx="3214710" cy="646331"/>
          </a:xfrm>
          <a:prstGeom prst="rect">
            <a:avLst/>
          </a:prstGeom>
          <a:solidFill>
            <a:schemeClr val="accent6">
              <a:lumMod val="75000"/>
              <a:alpha val="85000"/>
            </a:schemeClr>
          </a:solidFill>
        </p:spPr>
        <p:txBody>
          <a:bodyPr wrap="square" rtlCol="0">
            <a:spAutoFit/>
          </a:bodyPr>
          <a:lstStyle/>
          <a:p>
            <a:r>
              <a:rPr lang="ko-KR" altLang="en-US" sz="3600" b="1" dirty="0" smtClean="0">
                <a:ln>
                  <a:solidFill>
                    <a:schemeClr val="bg1">
                      <a:alpha val="44000"/>
                    </a:schemeClr>
                  </a:solidFill>
                </a:ln>
                <a:solidFill>
                  <a:schemeClr val="bg1"/>
                </a:solidFill>
                <a:latin typeface="+mn-ea"/>
              </a:rPr>
              <a:t>감사합니다</a:t>
            </a:r>
            <a:r>
              <a:rPr lang="en-US" altLang="ko-KR" sz="3600" b="1" dirty="0" smtClean="0">
                <a:ln>
                  <a:solidFill>
                    <a:schemeClr val="bg1">
                      <a:alpha val="44000"/>
                    </a:schemeClr>
                  </a:solidFill>
                </a:ln>
                <a:solidFill>
                  <a:schemeClr val="bg1"/>
                </a:solidFill>
                <a:latin typeface="+mn-ea"/>
              </a:rPr>
              <a:t>! </a:t>
            </a:r>
            <a:r>
              <a:rPr lang="en-US" altLang="ko-KR" sz="3600" b="1" dirty="0" smtClean="0">
                <a:ln>
                  <a:solidFill>
                    <a:schemeClr val="bg1">
                      <a:alpha val="44000"/>
                    </a:schemeClr>
                  </a:solidFill>
                </a:ln>
                <a:solidFill>
                  <a:schemeClr val="bg1"/>
                </a:solidFill>
                <a:latin typeface="+mn-ea"/>
                <a:sym typeface="Wingdings" pitchFamily="2" charset="2"/>
              </a:rPr>
              <a:t></a:t>
            </a:r>
            <a:endParaRPr lang="ko-KR" altLang="en-US" sz="3600" b="1" dirty="0">
              <a:ln>
                <a:solidFill>
                  <a:schemeClr val="bg1">
                    <a:alpha val="44000"/>
                  </a:schemeClr>
                </a:solidFill>
              </a:ln>
              <a:solidFill>
                <a:schemeClr val="bg1"/>
              </a:solidFill>
              <a:latin typeface="+mn-ea"/>
            </a:endParaRPr>
          </a:p>
        </p:txBody>
      </p:sp>
      <p:cxnSp>
        <p:nvCxnSpPr>
          <p:cNvPr id="15" name="직선 연결선 14"/>
          <p:cNvCxnSpPr/>
          <p:nvPr/>
        </p:nvCxnSpPr>
        <p:spPr>
          <a:xfrm flipV="1">
            <a:off x="6973884" y="2952937"/>
            <a:ext cx="0" cy="2492287"/>
          </a:xfrm>
          <a:prstGeom prst="line">
            <a:avLst/>
          </a:prstGeom>
          <a:ln>
            <a:solidFill>
              <a:schemeClr val="accent6">
                <a:lumMod val="75000"/>
              </a:schemeClr>
            </a:solidFill>
            <a:head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376246360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76</Words>
  <Application>Microsoft Office PowerPoint</Application>
  <PresentationFormat>화면 슬라이드 쇼(4:3)</PresentationFormat>
  <Paragraphs>26</Paragraphs>
  <Slides>6</Slides>
  <Notes>3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6</vt:i4>
      </vt:variant>
    </vt:vector>
  </HeadingPairs>
  <TitlesOfParts>
    <vt:vector size="7" baseType="lpstr">
      <vt:lpstr>Office 테마</vt:lpstr>
      <vt:lpstr>슬라이드 1</vt:lpstr>
      <vt:lpstr>슬라이드 2</vt:lpstr>
      <vt:lpstr>슬라이드 3</vt:lpstr>
      <vt:lpstr>슬라이드 4</vt:lpstr>
      <vt:lpstr>슬라이드 5</vt:lpstr>
      <vt:lpstr>슬라이드 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Lee</dc:creator>
  <cp:lastModifiedBy>user</cp:lastModifiedBy>
  <cp:revision>7</cp:revision>
  <dcterms:created xsi:type="dcterms:W3CDTF">2013-05-28T10:44:14Z</dcterms:created>
  <dcterms:modified xsi:type="dcterms:W3CDTF">2015-06-08T11:59:59Z</dcterms:modified>
</cp:coreProperties>
</file>

<file path=docProps/thumbnail.jpeg>
</file>