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"/>
  </p:notesMasterIdLst>
  <p:sldIdLst>
    <p:sldId id="259" r:id="rId4"/>
    <p:sldId id="262" r:id="rId5"/>
    <p:sldId id="265" r:id="rId6"/>
    <p:sldId id="268" r:id="rId7"/>
    <p:sldId id="271" r:id="rId8"/>
    <p:sldId id="274" r:id="rId9"/>
    <p:sldId id="277" r:id="rId10"/>
    <p:sldId id="280" r:id="rId11"/>
    <p:sldId id="283" r:id="rId12"/>
    <p:sldId id="286" r:id="rId13"/>
    <p:sldId id="289" r:id="rId14"/>
    <p:sldId id="292" r:id="rId15"/>
    <p:sldId id="295" r:id="rId16"/>
    <p:sldId id="298" r:id="rId17"/>
    <p:sldId id="301" r:id="rId18"/>
    <p:sldId id="304" r:id="rId19"/>
    <p:sldId id="307" r:id="rId20"/>
    <p:sldId id="310" r:id="rId21"/>
    <p:sldId id="313" r:id="rId22"/>
    <p:sldId id="316" r:id="rId23"/>
    <p:sldId id="319" r:id="rId24"/>
    <p:sldId id="322" r:id="rId25"/>
    <p:sldId id="325" r:id="rId26"/>
  </p:sldIdLst>
  <p:sldSz cx="18288000" cy="10287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B193E75-CA54-43F2-9ACF-1626EEC2C2E2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2542332-C910-4AA1-8213-C090412BF6C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57E8C3D-92B8-44E1-B775-894C588798B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F11C0FF-7A55-41D8-BD64-4505E780444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6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4A50705-0AB5-4DE2-8D1B-337947537045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1F72C786-C33B-4923-B456-B76CCE6E73F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4DBCE737-19F8-4027-8A6B-8AA170C13A9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3374D65F-7C99-4090-87B1-EDEB7748325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E8FE41F-839C-46FA-9B59-3CD2964D7CDB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B051282-C222-4FAD-984E-142507907C77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2CCC0B44-6937-42A3-AFCD-DEF361DE90A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914400" y="2400300"/>
            <a:ext cx="16459200" cy="6788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914400" y="9534525"/>
            <a:ext cx="4267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6248400" y="9534525"/>
            <a:ext cx="5791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13106400" y="9534525"/>
            <a:ext cx="4267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1371600" rtl="0" eaLnBrk="1" latinLnBrk="0" hangingPunct="1"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137160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4425" indent="-428625" algn="l" defTabSz="1371600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6.0.36"/>
  <p:tag name="AS_OS" val="Microsoft Windows NT 10.0.20348.0"/>
  <p:tag name="AS_RELEASE_DATE" val="2024.11.14"/>
  <p:tag name="AS_TITLE" val="Aspose.Slides for .NET6"/>
  <p:tag name="AS_VERSION" val="24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0</Paragraphs>
  <Slides>23</Slides>
  <Notes>23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7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24.1100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2024-12-04T07:17:31.983</cp:lastPrinted>
  <dcterms:created xsi:type="dcterms:W3CDTF">2024-12-04T15:17:31Z</dcterms:created>
  <dcterms:modified xsi:type="dcterms:W3CDTF">2024-12-04T15:17:32Z</dcterms:modified>
</cp:coreProperties>
</file>